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960" r:id="rId1"/>
  </p:sldMasterIdLst>
  <p:sldIdLst>
    <p:sldId id="256" r:id="rId2"/>
    <p:sldId id="279" r:id="rId3"/>
    <p:sldId id="278" r:id="rId4"/>
  </p:sldIdLst>
  <p:sldSz cx="12192000" cy="6858000"/>
  <p:notesSz cx="6858000" cy="9144000"/>
  <p:embeddedFontLst>
    <p:embeddedFont>
      <p:font typeface="Agency FB" panose="020B0503020202020204" pitchFamily="34" charset="0"/>
      <p:regular r:id="rId5"/>
      <p:bold r:id="rId6"/>
    </p:embeddedFont>
    <p:embeddedFont>
      <p:font typeface="Aparajita" panose="02020603050405020304" pitchFamily="18" charset="0"/>
      <p:regular r:id="rId7"/>
    </p:embeddedFont>
    <p:embeddedFont>
      <p:font typeface="Corbel" panose="020B05030202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10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21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ableStyles" Target="tableStyles.xml"/><Relationship Id="rId10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font" Target="fonts/font5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latin typeface="Agency FB" panose="020B05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Sunday, November 24,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Sunday, November 24,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Sunday, November 24,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Sunday, November 24,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Sunday, November 24,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Sunday, November 24,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Sunday, November 24,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Sunday, November 24,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Sunday, November 24,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Sunday, November 24,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Sunday, November 24,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Sunday, November 24,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amazon.com/End-Science-Knowledge-Twilight-Scientific/dp/0465065929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hyperlink" Target="https://www.amazon.com/Myth-Artificial-Intelligence-Computers-Think/dp/0674278666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U10I2xKBMI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2168" y="521209"/>
            <a:ext cx="9306232" cy="1110821"/>
          </a:xfrm>
        </p:spPr>
        <p:txBody>
          <a:bodyPr/>
          <a:lstStyle/>
          <a:p>
            <a:r>
              <a:rPr lang="en-US" sz="6000" cap="none">
                <a:cs typeface="Aparajita" panose="020B0604020202020204" pitchFamily="34" charset="0"/>
              </a:rPr>
              <a:t>ChatGPT and the End of AI</a:t>
            </a:r>
            <a:endParaRPr lang="en-US" sz="6000" cap="none" dirty="0">
              <a:cs typeface="Aparajita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96" y="5448822"/>
            <a:ext cx="4172379" cy="1362205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2800" b="1">
                <a:solidFill>
                  <a:schemeClr val="tx2">
                    <a:lumMod val="40000"/>
                    <a:lumOff val="60000"/>
                  </a:schemeClr>
                </a:solidFill>
                <a:latin typeface="Corbel"/>
                <a:cs typeface="Corbel"/>
              </a:rPr>
              <a:t>COMP 4230</a:t>
            </a:r>
            <a:endParaRPr lang="en-US" sz="2800" b="1" dirty="0">
              <a:solidFill>
                <a:schemeClr val="tx2">
                  <a:lumMod val="40000"/>
                  <a:lumOff val="60000"/>
                </a:schemeClr>
              </a:solidFill>
              <a:latin typeface="Corbel"/>
              <a:cs typeface="Corbel"/>
            </a:endParaRPr>
          </a:p>
          <a:p>
            <a:pPr>
              <a:spcBef>
                <a:spcPts val="0"/>
              </a:spcBef>
            </a:pPr>
            <a:r>
              <a:rPr lang="en-US" sz="28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Corbel"/>
                <a:cs typeface="Corbel"/>
              </a:rPr>
              <a:t>David J Stucki</a:t>
            </a:r>
          </a:p>
          <a:p>
            <a:pPr>
              <a:spcBef>
                <a:spcPts val="0"/>
              </a:spcBef>
            </a:pPr>
            <a:r>
              <a:rPr lang="en-US" sz="2800" b="1">
                <a:solidFill>
                  <a:schemeClr val="tx2">
                    <a:lumMod val="40000"/>
                    <a:lumOff val="60000"/>
                  </a:schemeClr>
                </a:solidFill>
                <a:latin typeface="Corbel"/>
                <a:cs typeface="Corbel"/>
              </a:rPr>
              <a:t>Fall 2024</a:t>
            </a:r>
            <a:endParaRPr lang="en-US" sz="2800" b="1" dirty="0">
              <a:solidFill>
                <a:schemeClr val="tx2">
                  <a:lumMod val="40000"/>
                  <a:lumOff val="60000"/>
                </a:schemeClr>
              </a:solidFill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914358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>
                <a:latin typeface="Agency FB" panose="020B0503020202020204" pitchFamily="34" charset="0"/>
                <a:cs typeface="Aparajita" panose="020B0604020202020204" pitchFamily="34" charset="0"/>
              </a:rPr>
              <a:t>John Horgan interviews Eric Larson</a:t>
            </a:r>
            <a:endParaRPr lang="en-US" sz="3600" dirty="0">
              <a:latin typeface="Agency FB" panose="020B0503020202020204" pitchFamily="34" charset="0"/>
              <a:cs typeface="Aparajita" panose="020B0604020202020204" pitchFamily="34" charset="0"/>
            </a:endParaRPr>
          </a:p>
        </p:txBody>
      </p:sp>
      <p:pic>
        <p:nvPicPr>
          <p:cNvPr id="1026" name="Picture 2" descr="THE END OF SCIENCE: FACING THE LIMITS OF KNOWLEDGE IN THE By John ...">
            <a:hlinkClick r:id="rId2"/>
            <a:extLst>
              <a:ext uri="{FF2B5EF4-FFF2-40B4-BE49-F238E27FC236}">
                <a16:creationId xmlns:a16="http://schemas.microsoft.com/office/drawing/2014/main" id="{934EEB70-CA6B-9BF8-0139-6379ED31A0D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665" y="1673225"/>
            <a:ext cx="3282265" cy="5080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hlinkClick r:id="rId4"/>
            <a:extLst>
              <a:ext uri="{FF2B5EF4-FFF2-40B4-BE49-F238E27FC236}">
                <a16:creationId xmlns:a16="http://schemas.microsoft.com/office/drawing/2014/main" id="{E3DB33E1-CFB0-9555-800E-8F6D64AA1C2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473" y="1673225"/>
            <a:ext cx="3384779" cy="5080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203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title="CHATGPT and the End of AI">
            <a:hlinkClick r:id="" action="ppaction://media"/>
            <a:extLst>
              <a:ext uri="{FF2B5EF4-FFF2-40B4-BE49-F238E27FC236}">
                <a16:creationId xmlns:a16="http://schemas.microsoft.com/office/drawing/2014/main" id="{91474911-9548-A9AC-63C0-91536C828B4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387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00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12597</TotalTime>
  <Words>18</Words>
  <Application>Microsoft Office PowerPoint</Application>
  <PresentationFormat>Widescreen</PresentationFormat>
  <Paragraphs>5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Aparajita</vt:lpstr>
      <vt:lpstr>Corbel</vt:lpstr>
      <vt:lpstr>Arial</vt:lpstr>
      <vt:lpstr>Agency FB</vt:lpstr>
      <vt:lpstr>Clarity</vt:lpstr>
      <vt:lpstr>ChatGPT and the End of AI</vt:lpstr>
      <vt:lpstr>John Horgan interviews Eric Larson</vt:lpstr>
      <vt:lpstr>PowerPoint Presentation</vt:lpstr>
    </vt:vector>
  </TitlesOfParts>
  <Company>Otterbein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Intelligence</dc:title>
  <dc:creator>David Stucki</dc:creator>
  <cp:lastModifiedBy>Stucki, David</cp:lastModifiedBy>
  <cp:revision>82</cp:revision>
  <dcterms:created xsi:type="dcterms:W3CDTF">2013-10-29T15:52:47Z</dcterms:created>
  <dcterms:modified xsi:type="dcterms:W3CDTF">2024-11-25T03:08:22Z</dcterms:modified>
</cp:coreProperties>
</file>